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5" r:id="rId5"/>
    <p:sldId id="325" r:id="rId6"/>
    <p:sldId id="326" r:id="rId7"/>
    <p:sldId id="327" r:id="rId8"/>
    <p:sldId id="328" r:id="rId9"/>
    <p:sldId id="296" r:id="rId10"/>
    <p:sldId id="317" r:id="rId11"/>
    <p:sldId id="313" r:id="rId12"/>
    <p:sldId id="321" r:id="rId13"/>
    <p:sldId id="322" r:id="rId14"/>
    <p:sldId id="324" r:id="rId15"/>
    <p:sldId id="323" r:id="rId16"/>
    <p:sldId id="314" r:id="rId17"/>
    <p:sldId id="315" r:id="rId18"/>
    <p:sldId id="318" r:id="rId19"/>
    <p:sldId id="32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5" y="3112994"/>
            <a:ext cx="6693408" cy="757518"/>
          </a:xfrm>
        </p:spPr>
        <p:txBody>
          <a:bodyPr/>
          <a:lstStyle/>
          <a:p>
            <a:r>
              <a:rPr lang="en-US" sz="4800" dirty="0"/>
              <a:t>Vegas Hacker Camp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4733006"/>
            <a:ext cx="2999232" cy="438912"/>
          </a:xfrm>
        </p:spPr>
        <p:txBody>
          <a:bodyPr/>
          <a:lstStyle/>
          <a:p>
            <a:r>
              <a:rPr lang="en-US" dirty="0"/>
              <a:t>Hritesh Sonawane​</a:t>
            </a:r>
          </a:p>
        </p:txBody>
      </p:sp>
      <p:pic>
        <p:nvPicPr>
          <p:cNvPr id="4" name="Picture 14" descr="DEFCON Hacker Conference 2023 | #1 Hacker Event">
            <a:extLst>
              <a:ext uri="{FF2B5EF4-FFF2-40B4-BE49-F238E27FC236}">
                <a16:creationId xmlns:a16="http://schemas.microsoft.com/office/drawing/2014/main" id="{C0049F37-2FE0-DEB7-D879-AC532BD31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548" y="1258236"/>
            <a:ext cx="1492903" cy="149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F498-BA87-0994-D306-D80F922D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go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D34E-A037-997E-1B29-FD5AB9A8B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48768-C710-E957-0320-935B1BB2A5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893090"/>
            <a:ext cx="10241280" cy="3319272"/>
          </a:xfrm>
        </p:spPr>
        <p:txBody>
          <a:bodyPr>
            <a:normAutofit/>
          </a:bodyPr>
          <a:lstStyle/>
          <a:p>
            <a:r>
              <a:rPr lang="en-IN" dirty="0"/>
              <a:t>Imposter syndrome</a:t>
            </a:r>
          </a:p>
          <a:p>
            <a:r>
              <a:rPr lang="en-IN" dirty="0"/>
              <a:t>Free alcohol</a:t>
            </a:r>
          </a:p>
          <a:p>
            <a:r>
              <a:rPr lang="en-IN" dirty="0"/>
              <a:t>Legendary parties</a:t>
            </a:r>
          </a:p>
          <a:p>
            <a:r>
              <a:rPr lang="en-IN" dirty="0"/>
              <a:t>To meet people who love security, </a:t>
            </a:r>
            <a:br>
              <a:rPr lang="en-IN" dirty="0"/>
            </a:br>
            <a:r>
              <a:rPr lang="en-IN" dirty="0"/>
              <a:t>not for NETWORKING</a:t>
            </a:r>
          </a:p>
          <a:p>
            <a:r>
              <a:rPr lang="en-IN" dirty="0"/>
              <a:t>See for yourself, how cybersecurity, </a:t>
            </a:r>
            <a:br>
              <a:rPr lang="en-IN" dirty="0"/>
            </a:br>
            <a:r>
              <a:rPr lang="en-IN" dirty="0"/>
              <a:t>is the BIGGEST close-knit community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6" name="AutoShape 2" descr="The Hangover GIF">
            <a:extLst>
              <a:ext uri="{FF2B5EF4-FFF2-40B4-BE49-F238E27FC236}">
                <a16:creationId xmlns:a16="http://schemas.microsoft.com/office/drawing/2014/main" id="{BD6BA595-00FF-7E9F-AC9A-0E1A5CB3DA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2" descr="Gonzaga March Madness GIF - Gonzaga March Madness The Hangover GIFs">
            <a:extLst>
              <a:ext uri="{FF2B5EF4-FFF2-40B4-BE49-F238E27FC236}">
                <a16:creationId xmlns:a16="http://schemas.microsoft.com/office/drawing/2014/main" id="{7AF82C41-B5D8-402B-A4CB-9602EF245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576" y="2888608"/>
            <a:ext cx="4105836" cy="322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1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F94D9-AF13-E385-DC27-6937F2C4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0717" y="2884932"/>
            <a:ext cx="5190565" cy="1088136"/>
          </a:xfrm>
        </p:spPr>
        <p:txBody>
          <a:bodyPr/>
          <a:lstStyle/>
          <a:p>
            <a:r>
              <a:rPr lang="en-IN" sz="2800" dirty="0"/>
              <a:t>https://www.youtube.com/watch?v=QGrjdISbc6Y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6FF317-CCEE-D367-CCD0-FD877DCA44EA}"/>
              </a:ext>
            </a:extLst>
          </p:cNvPr>
          <p:cNvSpPr txBox="1">
            <a:spLocks/>
          </p:cNvSpPr>
          <p:nvPr/>
        </p:nvSpPr>
        <p:spPr>
          <a:xfrm>
            <a:off x="3500717" y="1940321"/>
            <a:ext cx="5190565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/>
              <a:t>Stay hydrated</a:t>
            </a:r>
          </a:p>
        </p:txBody>
      </p:sp>
    </p:spTree>
    <p:extLst>
      <p:ext uri="{BB962C8B-B14F-4D97-AF65-F5344CB8AC3E}">
        <p14:creationId xmlns:p14="http://schemas.microsoft.com/office/powerpoint/2010/main" val="1966733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F498-BA87-0994-D306-D80F922D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D34E-A037-997E-1B29-FD5AB9A8B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48768-C710-E957-0320-935B1BB2A5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890276"/>
            <a:ext cx="10241280" cy="3319272"/>
          </a:xfrm>
        </p:spPr>
        <p:txBody>
          <a:bodyPr>
            <a:normAutofit/>
          </a:bodyPr>
          <a:lstStyle/>
          <a:p>
            <a:r>
              <a:rPr lang="en-IN" dirty="0"/>
              <a:t>Pre-plan</a:t>
            </a:r>
          </a:p>
          <a:p>
            <a:r>
              <a:rPr lang="en-IN" dirty="0"/>
              <a:t>Have a plan</a:t>
            </a:r>
          </a:p>
          <a:p>
            <a:r>
              <a:rPr lang="en-IN" dirty="0"/>
              <a:t>Have a plan B</a:t>
            </a:r>
          </a:p>
          <a:p>
            <a:r>
              <a:rPr lang="en-IN" dirty="0"/>
              <a:t>Choose your poison</a:t>
            </a:r>
          </a:p>
          <a:p>
            <a:r>
              <a:rPr lang="en-IN" dirty="0"/>
              <a:t>Don’t see your friends 9am-5pm</a:t>
            </a:r>
          </a:p>
          <a:p>
            <a:r>
              <a:rPr lang="en-IN" dirty="0"/>
              <a:t>Hack the shit out of Vegas (social engineer EVERYTHING)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122" name="Picture 2" descr="TV &amp; FILM GIFs — THE HANGOVER (2009) Dir. Todd Phillips">
            <a:extLst>
              <a:ext uri="{FF2B5EF4-FFF2-40B4-BE49-F238E27FC236}">
                <a16:creationId xmlns:a16="http://schemas.microsoft.com/office/drawing/2014/main" id="{E093A890-A07A-9E6D-1B6F-8D0E889C6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3956"/>
            <a:ext cx="4945163" cy="255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E564-4283-8AE2-ADD2-7B3FFCFA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all going to fucking wake up on Mars this Monday.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47ED29-D9DA-9DC6-8B43-80EC2A2E5B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FA000-38C2-F344-E543-424833904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Oran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634FAD-36DD-9FB0-7030-266A29178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98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Blackhat USA = Swags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150" name="Picture 6" descr="Calculo Hangover GIF - Calculo Hangover Bradley Cooper GIFs">
            <a:extLst>
              <a:ext uri="{FF2B5EF4-FFF2-40B4-BE49-F238E27FC236}">
                <a16:creationId xmlns:a16="http://schemas.microsoft.com/office/drawing/2014/main" id="{1D9D8256-7207-CAA1-DB10-83B82D2E7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27" y="2879632"/>
            <a:ext cx="5750145" cy="31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A01-1D8C-E82D-69CE-C1BEA5E0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ea typeface="Baskerville" panose="02020502070401020303" pitchFamily="18" charset="0"/>
              </a:rPr>
              <a:t>DEF CON = Legendary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8D6E8-969C-81F9-8B97-1B42ED901A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200" name="Picture 8" descr="Hangover Unanottedaleoni GIF - Hangover Unanottedaleoni GIFs">
            <a:extLst>
              <a:ext uri="{FF2B5EF4-FFF2-40B4-BE49-F238E27FC236}">
                <a16:creationId xmlns:a16="http://schemas.microsoft.com/office/drawing/2014/main" id="{6E58BF1E-8F98-0E35-2512-3C2799E89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18" y="2709863"/>
            <a:ext cx="5312763" cy="364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23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5419-0A9B-A5E9-E01A-D5AF98FE72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166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50A4-3DA0-FAD3-439A-3F7BD62F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812534"/>
          </a:xfrm>
        </p:spPr>
        <p:txBody>
          <a:bodyPr>
            <a:noAutofit/>
          </a:bodyPr>
          <a:lstStyle/>
          <a:p>
            <a:r>
              <a:rPr lang="en-US" sz="5400" dirty="0"/>
              <a:t>Quiz yay!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C4C-DA03-632B-2750-5F0EB194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813"/>
            <a:ext cx="10515600" cy="252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the TV series "Mr. Robot," the main character Elliot Alderson is a brilliant hacker. What unusual pet does Elliot have, which he refers to as his "only friend"?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4169-2CC8-538A-3F0D-8C5D4FC98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50A4-3DA0-FAD3-439A-3F7BD62F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812534"/>
          </a:xfrm>
        </p:spPr>
        <p:txBody>
          <a:bodyPr>
            <a:noAutofit/>
          </a:bodyPr>
          <a:lstStyle/>
          <a:p>
            <a:r>
              <a:rPr lang="en-US" sz="5400" dirty="0"/>
              <a:t>Quiz yay!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C4C-DA03-632B-2750-5F0EB194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813"/>
            <a:ext cx="10515600" cy="252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the movie, “The Social Network," which character famously said, "A million dollars isn't cool. You know what's cool? A billion dollars."?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4169-2CC8-538A-3F0D-8C5D4FC98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5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50A4-3DA0-FAD3-439A-3F7BD62F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812534"/>
          </a:xfrm>
        </p:spPr>
        <p:txBody>
          <a:bodyPr>
            <a:noAutofit/>
          </a:bodyPr>
          <a:lstStyle/>
          <a:p>
            <a:r>
              <a:rPr lang="en-US" sz="5400" dirty="0"/>
              <a:t>Quiz yay!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C4C-DA03-632B-2750-5F0EB194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813"/>
            <a:ext cx="10515600" cy="252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"Mr. Robot," what is the name of the hacking group led by Elliot Alderson that aims to take down corrupt corporations and the financial system?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4169-2CC8-538A-3F0D-8C5D4FC98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50A4-3DA0-FAD3-439A-3F7BD62F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812534"/>
          </a:xfrm>
        </p:spPr>
        <p:txBody>
          <a:bodyPr>
            <a:noAutofit/>
          </a:bodyPr>
          <a:lstStyle/>
          <a:p>
            <a:r>
              <a:rPr lang="en-US" sz="5400" dirty="0"/>
              <a:t>Quiz yay!</a:t>
            </a:r>
            <a:endParaRPr lang="en-IN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C4C-DA03-632B-2750-5F0EB194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813"/>
            <a:ext cx="10515600" cy="2521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In the movie, "The Social Network," what algorithm, initially used to create a Harvard-specific social network, later became a critical component of Facebook's success?</a:t>
            </a:r>
            <a:endParaRPr lang="en-IN" sz="4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D4169-2CC8-538A-3F0D-8C5D4FC987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3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115" y="1017074"/>
            <a:ext cx="3749040" cy="13258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70115" y="2196240"/>
            <a:ext cx="3749040" cy="43068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 – Not a tech talk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Cybersecurity Conferences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Blackhat USA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DEF CON</a:t>
            </a: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Q&amp;A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C5E8-76A6-B331-9E4C-89DDDC86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C0DF4-5A8D-7DED-E61C-80765455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3076" name="Picture 4" descr="the hangover GIF">
            <a:extLst>
              <a:ext uri="{FF2B5EF4-FFF2-40B4-BE49-F238E27FC236}">
                <a16:creationId xmlns:a16="http://schemas.microsoft.com/office/drawing/2014/main" id="{DCDE492B-44A3-77CD-B8F8-4090E5B6D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81" y="2839756"/>
            <a:ext cx="8123238" cy="341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7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F4D5B-3E14-1349-3E16-232AA74E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Cybersecurity Conferences</a:t>
            </a:r>
          </a:p>
        </p:txBody>
      </p:sp>
      <p:pic>
        <p:nvPicPr>
          <p:cNvPr id="4098" name="Picture 2" descr="BSides Las Vegas">
            <a:extLst>
              <a:ext uri="{FF2B5EF4-FFF2-40B4-BE49-F238E27FC236}">
                <a16:creationId xmlns:a16="http://schemas.microsoft.com/office/drawing/2014/main" id="{C82D4188-3146-2A7A-A24D-F0293C0BC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17" y="2770375"/>
            <a:ext cx="2311511" cy="205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EFCON Hacker Conference 2023 | #1 Hacker Event">
            <a:extLst>
              <a:ext uri="{FF2B5EF4-FFF2-40B4-BE49-F238E27FC236}">
                <a16:creationId xmlns:a16="http://schemas.microsoft.com/office/drawing/2014/main" id="{5D2A77B7-E985-C941-5C0D-236075D7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140" y="26227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he 10 Hottest Cybersecurity Products At Black Hat 2022 | CRN">
            <a:extLst>
              <a:ext uri="{FF2B5EF4-FFF2-40B4-BE49-F238E27FC236}">
                <a16:creationId xmlns:a16="http://schemas.microsoft.com/office/drawing/2014/main" id="{2F107373-AAFA-87FF-F4CB-FDAD5CECD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2" y="2770375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1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F498-BA87-0994-D306-D80F922D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NOT go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FD34E-A037-997E-1B29-FD5AB9A8B7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E48768-C710-E957-0320-935B1BB2A5B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892014"/>
            <a:ext cx="10241280" cy="3319272"/>
          </a:xfrm>
        </p:spPr>
        <p:txBody>
          <a:bodyPr/>
          <a:lstStyle/>
          <a:p>
            <a:r>
              <a:rPr lang="en-IN" dirty="0"/>
              <a:t>Imposter syndrome</a:t>
            </a:r>
          </a:p>
          <a:p>
            <a:r>
              <a:rPr lang="en-US" dirty="0"/>
              <a:t>The talks look ✨amazing✨</a:t>
            </a:r>
          </a:p>
          <a:p>
            <a:r>
              <a:rPr lang="en-US" dirty="0"/>
              <a:t>If you pay full-price</a:t>
            </a:r>
          </a:p>
          <a:p>
            <a:r>
              <a:rPr lang="en-US" dirty="0"/>
              <a:t>You’re an introvert</a:t>
            </a:r>
          </a:p>
          <a:p>
            <a:r>
              <a:rPr lang="en-US" dirty="0"/>
              <a:t>If you think you know EVERYTHING </a:t>
            </a:r>
            <a:br>
              <a:rPr lang="en-US" dirty="0"/>
            </a:br>
            <a:r>
              <a:rPr lang="en-US" dirty="0"/>
              <a:t>to know in your area of expertise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1028" name="Picture 4" descr="The Hangover GIF">
            <a:extLst>
              <a:ext uri="{FF2B5EF4-FFF2-40B4-BE49-F238E27FC236}">
                <a16:creationId xmlns:a16="http://schemas.microsoft.com/office/drawing/2014/main" id="{15F59E7C-38E3-0357-D785-F8E1E446B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616" y="3034235"/>
            <a:ext cx="3949011" cy="266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70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{A6968762-6E19-4012-83B0-D334805AB7A3}tf56410444_win32</Template>
  <TotalTime>207</TotalTime>
  <Words>314</Words>
  <Application>Microsoft Office PowerPoint</Application>
  <PresentationFormat>Widescreen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Vegas Hacker Camp</vt:lpstr>
      <vt:lpstr>Quiz yay!</vt:lpstr>
      <vt:lpstr>Quiz yay!</vt:lpstr>
      <vt:lpstr>Quiz yay!</vt:lpstr>
      <vt:lpstr>Quiz yay!</vt:lpstr>
      <vt:lpstr>Agenda</vt:lpstr>
      <vt:lpstr>Introductions</vt:lpstr>
      <vt:lpstr>Cybersecurity Conferences</vt:lpstr>
      <vt:lpstr>Why you should NOT go</vt:lpstr>
      <vt:lpstr>Why you SHOULD go</vt:lpstr>
      <vt:lpstr>https://www.youtube.com/watch?v=QGrjdISbc6Y</vt:lpstr>
      <vt:lpstr>Tips</vt:lpstr>
      <vt:lpstr>We are all going to fucking wake up on Mars this Monday.</vt:lpstr>
      <vt:lpstr>Blackhat USA = Swags</vt:lpstr>
      <vt:lpstr>DEF CON = Legendary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Chips to Bytes The Vegas Cybersecurity Odyssey</dc:title>
  <dc:creator>Hritesh Sonawane</dc:creator>
  <cp:lastModifiedBy>Hritesh Sonawane</cp:lastModifiedBy>
  <cp:revision>142</cp:revision>
  <dcterms:created xsi:type="dcterms:W3CDTF">2023-09-29T22:28:35Z</dcterms:created>
  <dcterms:modified xsi:type="dcterms:W3CDTF">2023-10-09T14:45:29Z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